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3"/>
  </p:normalViewPr>
  <p:slideViewPr>
    <p:cSldViewPr snapToGrid="0">
      <p:cViewPr varScale="1">
        <p:scale>
          <a:sx n="96" d="100"/>
          <a:sy n="96" d="100"/>
        </p:scale>
        <p:origin x="20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A855F-C363-DADF-6C03-61CBA2D30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96ADCA-5BF9-CAD7-C516-763375486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C9A5D-B606-3D0D-0369-778A8F62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9A6C5F-FC71-98C6-663B-76D2366D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7F80CD-A12D-9185-0C83-C46D494C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22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C869F-F791-887F-DC62-1F2BB7CB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655EEB-143A-4A42-2BFD-D18884837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4E87AA-6497-FCA4-6201-7F16694B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15E8C9-5B3E-14CA-49E6-96F0AABE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EF497E-C35A-C5D1-8D37-0550A476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53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8371BB-5E25-A424-5D03-D47495C7A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7D61A7-914A-E0D5-229C-C70AFB359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C38B7-E740-A344-3331-C6B84D22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1CA1CB-3076-3E26-2B56-78E4E299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FD0DFF-35A8-5F05-E961-E8CB741B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65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81F0B-431E-18B9-AF38-565FA46E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2C0A1-59F4-BBD0-4C7E-BE233E44C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E0622C-9BD3-34DA-8B2B-2D0D433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45E41B-056A-4B06-3693-F4846D226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5D144-4526-66BD-F55C-2FD61807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44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A6FF-3790-A041-4374-07D704059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3D016A-199E-81A5-24FC-CADD9C02E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528091-F85D-76D4-17CA-18A10611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1EB624-83A1-06D9-427B-3D581E47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25D085-B15D-B789-C5B7-BCA18F81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7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F5D31-B9A7-8B2F-A90A-BE64C2F2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65B148-8E03-9E87-AD88-C752F18D4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B99655-B936-277F-4C69-34C0BF810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E5CABF-8BC8-97F0-134E-275A5595E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19EF8D-277C-ED7C-AC4A-7D32340D9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043634-F618-1429-B69E-78E93647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94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00557-39ED-A1A2-A25A-2B75F96FA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4159E4-47CC-FF8F-50BB-0751626D4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78AFD8-97C3-0E7F-337A-DBDFCE85B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5A2ABC-E841-8598-2784-47223569E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A153CE-5484-A42F-A66D-2F8192987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B316B6-39B2-87B2-3C61-471CDEC3D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BA78B3-6A9A-F397-E101-E68B131F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B91EA6-493D-3161-1158-ECF8FB69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97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F031C-17F7-C8D5-F164-2BE38BC2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1999A3-FFF5-863C-38CC-5EE30A49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473176-F6E0-C399-7D86-2D2EE9F5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02FD8-B71A-8DF5-4396-364E4AD6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81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9468B6-81FE-FF8A-AD59-E2BA0142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FBBE33-E2A6-D91E-3E0B-EA1824C5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1A6729-04A3-B590-4829-6414EE12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8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7F6F4-E715-9453-2F04-A103A774C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55693-FFA2-FEC9-E90B-9BB7D16C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5A43F5-C8D2-485F-FB4C-2267153E1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F8A870-6EF9-1C50-C26A-37C31502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A8D3C6-C7B8-B9E6-6B0D-2FF4FA1B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5F517E-EE18-FCF0-4C62-CAC5DBEC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3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546C9-E949-BE75-988E-158A4D77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2ABA54-D4ED-F28D-B5DA-8414C74DB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99B4EE-E7E0-DA7D-F64F-45A2B43A9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E650CC-90E0-CADE-7629-C6A95496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600-5187-FE4E-B670-C994A436C335}" type="datetimeFigureOut">
              <a:rPr lang="es-ES" smtClean="0"/>
              <a:t>22/8/24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807DB2-792F-B70F-BE0A-BB385F75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5B8596-92EE-4EF1-365D-7D9A327B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C4C-6D59-DE48-8D7F-1FB3F8BE6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66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F97A4E-E57E-0783-709E-3C21F5FA6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E491F5-75C3-B078-2189-D14329D07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D4330A-27C4-93E0-58E8-A214EDBF5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06C600-5187-FE4E-B670-C994A436C335}" type="datetimeFigureOut">
              <a:rPr lang="es-ES" smtClean="0"/>
              <a:t>22/8/24</a:t>
            </a:fld>
            <a:endParaRPr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BD602B-199E-9869-256A-82393A2EE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A73FA-870B-E0B8-9423-65A113709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451C4C-6D59-DE48-8D7F-1FB3F8BE6B18}" type="slidenum">
              <a:rPr lang="es-ES" smtClean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17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9841E-652D-F8E5-A639-38047E292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ESCUELA DE ENTRENADORES</a:t>
            </a:r>
            <a:endParaRPr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B1E06CEE-C8F0-B639-9CC3-20EC80BC0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9600" y="129840"/>
            <a:ext cx="1422400" cy="1422400"/>
          </a:xfrm>
          <a:prstGeom prst="rect">
            <a:avLst/>
          </a:prstGeom>
        </p:spPr>
      </p:pic>
      <p:pic>
        <p:nvPicPr>
          <p:cNvPr id="6" name="Imagen 5" descr="Patrón de fondo&#10;&#10;Descripción generada automáticamente">
            <a:extLst>
              <a:ext uri="{FF2B5EF4-FFF2-40B4-BE49-F238E27FC236}">
                <a16:creationId xmlns:a16="http://schemas.microsoft.com/office/drawing/2014/main" id="{AF86FB41-54A1-256C-70F4-7D03E2B54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4174"/>
            <a:ext cx="12192000" cy="3262488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51D638A2-BB3F-301E-BF46-ABCAA1DD8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i="1" dirty="0"/>
              <a:t>INFORMACIÓN BÁSICA Y RESUMEN 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30547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atrón de fondo&#10;&#10;Descripción generada automáticamente">
            <a:extLst>
              <a:ext uri="{FF2B5EF4-FFF2-40B4-BE49-F238E27FC236}">
                <a16:creationId xmlns:a16="http://schemas.microsoft.com/office/drawing/2014/main" id="{24F68389-18D9-C000-81FF-C26CBAC5E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14991" cy="18256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0C6F53-71B7-ED32-A27D-C31BD0E9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86" y="1364974"/>
            <a:ext cx="10515600" cy="1325563"/>
          </a:xfrm>
        </p:spPr>
        <p:txBody>
          <a:bodyPr/>
          <a:lstStyle/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TEMPORADA 23/24</a:t>
            </a:r>
            <a:endParaRPr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CFCD1C-E77E-C1E1-3459-192B60186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2690537"/>
            <a:ext cx="10515600" cy="4351338"/>
          </a:xfrm>
        </p:spPr>
        <p:txBody>
          <a:bodyPr/>
          <a:lstStyle/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GRADO MEDIO CURSO INICIAL (MONITOR)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 Alumnos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Superan el curso</a:t>
            </a:r>
          </a:p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GRADO MEDIO CURSO FINAL – MODALIDAD SINGULAR (TERRITORIAL)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Adecuación de titulaciones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 Alumnos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 Superan el curso</a:t>
            </a:r>
            <a:endParaRPr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74C4BA39-75CF-D3FE-27A3-B93A41130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9600" y="129840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7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Patrón de fondo&#10;&#10;Descripción generada automáticamente">
            <a:extLst>
              <a:ext uri="{FF2B5EF4-FFF2-40B4-BE49-F238E27FC236}">
                <a16:creationId xmlns:a16="http://schemas.microsoft.com/office/drawing/2014/main" id="{318416DA-E9DA-84A6-31C5-52F33D881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14991" cy="18256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44BA5A8-8015-86AB-EB29-1C2A2110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52" y="1366670"/>
            <a:ext cx="10515600" cy="1325563"/>
          </a:xfrm>
        </p:spPr>
        <p:txBody>
          <a:bodyPr/>
          <a:lstStyle/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TEMPORADA 24/25</a:t>
            </a:r>
            <a:endParaRPr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FC0ECC-BD47-C7AD-D80A-C26034DB2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3" y="2506662"/>
            <a:ext cx="10515600" cy="4351338"/>
          </a:xfrm>
        </p:spPr>
        <p:txBody>
          <a:bodyPr/>
          <a:lstStyle/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IMPLEMENTA LA MODALIDAD SEMIPRESENCIAL PARA TODOS LOS CURSOS</a:t>
            </a:r>
          </a:p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GRADO MEDIO CURSO INICIAL (MONITOR)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Inicio al comienzo de temporada (inscripciones abiertas)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plazas disponibles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Comienzo con bloque específico</a:t>
            </a:r>
          </a:p>
          <a:p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GRADO MEDIO CURSO FINAL (TERRITORIAL)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Inicio al comienzo de temporada (inscripciones abiertas)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plazas disponibles</a:t>
            </a:r>
          </a:p>
          <a:p>
            <a:pPr lvl="1"/>
            <a:r>
              <a:rPr lang="es-E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Comienzo con bloque común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604A76D3-559E-223D-C20E-7386822BE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9600" y="129840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44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98</Words>
  <Application>Microsoft Macintosh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Tahoma</vt:lpstr>
      <vt:lpstr>Tema de Office</vt:lpstr>
      <vt:lpstr>ESCUELA DE ENTRENADORES</vt:lpstr>
      <vt:lpstr>TEMPORADA 23/24</vt:lpstr>
      <vt:lpstr>TEMPORADA 24/25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Fernando Gurich</dc:creator>
  <cp:lastModifiedBy>Fernando Gurich</cp:lastModifiedBy>
  <cp:revision>1</cp:revision>
  <dcterms:created xsi:type="dcterms:W3CDTF">2024-08-22T07:28:36Z</dcterms:created>
  <dcterms:modified xsi:type="dcterms:W3CDTF">2024-08-22T07:36:28Z</dcterms:modified>
</cp:coreProperties>
</file>